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0"/>
    <p:restoredTop sz="96405"/>
  </p:normalViewPr>
  <p:slideViewPr>
    <p:cSldViewPr snapToGrid="0" snapToObjects="1">
      <p:cViewPr varScale="1">
        <p:scale>
          <a:sx n="71" d="100"/>
          <a:sy n="71" d="100"/>
        </p:scale>
        <p:origin x="19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BFAF-ADD6-4048-8428-C57AF672F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B9893-FB35-D94F-8D17-C4D758C74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Adam Goodrich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38A41-94CA-5245-85FB-AAFEFF6E1282}"/>
              </a:ext>
            </a:extLst>
          </p:cNvPr>
          <p:cNvSpPr txBox="1"/>
          <p:nvPr/>
        </p:nvSpPr>
        <p:spPr>
          <a:xfrm>
            <a:off x="5869015" y="416787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273626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7"/>
    </mc:Choice>
    <mc:Fallback xmlns="">
      <p:transition spd="slow" advTm="2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A73E-8FEC-A541-AA50-718DA440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I work for uses Google Sheets for a lot of stuff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4AA2D-7DFE-1F44-8DAE-0E8D32E3A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146" y="2371971"/>
            <a:ext cx="2310713" cy="211405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84E756-905E-6A47-8398-4DD4B45F88F6}"/>
              </a:ext>
            </a:extLst>
          </p:cNvPr>
          <p:cNvSpPr txBox="1">
            <a:spLocks/>
          </p:cNvSpPr>
          <p:nvPr/>
        </p:nvSpPr>
        <p:spPr bwMode="black">
          <a:xfrm>
            <a:off x="2231136" y="4874618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think that a lot of the processes could be automated with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1A50AF-DFDD-2F49-8E0D-43980AD2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55" y="2371971"/>
            <a:ext cx="2114056" cy="21140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92F09-C84C-C341-ACE7-4CC3473821F8}"/>
              </a:ext>
            </a:extLst>
          </p:cNvPr>
          <p:cNvSpPr txBox="1"/>
          <p:nvPr/>
        </p:nvSpPr>
        <p:spPr>
          <a:xfrm>
            <a:off x="5119816" y="3105833"/>
            <a:ext cx="195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MANIPULATED </a:t>
            </a:r>
            <a:br>
              <a:rPr lang="en-US" dirty="0"/>
            </a:br>
            <a:r>
              <a:rPr lang="en-US" dirty="0"/>
              <a:t>       WITH</a:t>
            </a:r>
          </a:p>
        </p:txBody>
      </p:sp>
    </p:spTree>
    <p:extLst>
      <p:ext uri="{BB962C8B-B14F-4D97-AF65-F5344CB8AC3E}">
        <p14:creationId xmlns:p14="http://schemas.microsoft.com/office/powerpoint/2010/main" val="295557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 L -0.18477 0 " pathEditMode="relative" ptsTypes="AA">
                                      <p:cBhvr>
                                        <p:cTn id="1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6" grpId="1" animBg="1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841B-B740-1B42-B0E8-CD3D370A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of the most time consuming things I do is billing for our largest client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E5B60-E66F-6348-B51D-1868F385F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3192724"/>
            <a:ext cx="7729729" cy="2407620"/>
          </a:xfrm>
        </p:spPr>
      </p:pic>
    </p:spTree>
    <p:extLst>
      <p:ext uri="{BB962C8B-B14F-4D97-AF65-F5344CB8AC3E}">
        <p14:creationId xmlns:p14="http://schemas.microsoft.com/office/powerpoint/2010/main" val="289635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49D8-0E22-8A45-979F-870758C5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482" y="128670"/>
            <a:ext cx="9897036" cy="463001"/>
          </a:xfrm>
        </p:spPr>
        <p:txBody>
          <a:bodyPr>
            <a:normAutofit fontScale="90000"/>
          </a:bodyPr>
          <a:lstStyle/>
          <a:p>
            <a:r>
              <a:rPr lang="en-US" dirty="0"/>
              <a:t>Here is a sample of  how that process goes</a:t>
            </a:r>
          </a:p>
        </p:txBody>
      </p:sp>
      <p:pic>
        <p:nvPicPr>
          <p:cNvPr id="4" name="Screen Recording 2020-01-25 at 4.13.56 PM" descr="Screen Recording 2020-01-25 at 4.13.56 PM">
            <a:hlinkClick r:id="" action="ppaction://media"/>
            <a:extLst>
              <a:ext uri="{FF2B5EF4-FFF2-40B4-BE49-F238E27FC236}">
                <a16:creationId xmlns:a16="http://schemas.microsoft.com/office/drawing/2014/main" id="{4BA9F1F8-CFBF-B948-ACE9-AEAF09969B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95" y="591671"/>
            <a:ext cx="11140853" cy="6266329"/>
          </a:xfrm>
        </p:spPr>
      </p:pic>
    </p:spTree>
    <p:extLst>
      <p:ext uri="{BB962C8B-B14F-4D97-AF65-F5344CB8AC3E}">
        <p14:creationId xmlns:p14="http://schemas.microsoft.com/office/powerpoint/2010/main" val="17803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C2F3-AEE9-734D-8DA8-6EDD1E0B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Seems time consuming huh…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CB580-B012-6E44-8557-904C40B5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60" y="2726765"/>
            <a:ext cx="5822679" cy="36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3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9AC9-6AE6-B248-B9E7-66457247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741" y="964692"/>
            <a:ext cx="7863124" cy="774461"/>
          </a:xfrm>
        </p:spPr>
        <p:txBody>
          <a:bodyPr>
            <a:normAutofit/>
          </a:bodyPr>
          <a:lstStyle/>
          <a:p>
            <a:r>
              <a:rPr lang="en-US" dirty="0"/>
              <a:t>My Hypothesis: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EBECBF-464D-FB40-98C1-6C4A7397F735}"/>
              </a:ext>
            </a:extLst>
          </p:cNvPr>
          <p:cNvSpPr txBox="1">
            <a:spLocks/>
          </p:cNvSpPr>
          <p:nvPr/>
        </p:nvSpPr>
        <p:spPr bwMode="black">
          <a:xfrm>
            <a:off x="1057834" y="1948075"/>
            <a:ext cx="10076331" cy="197846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These things can be copied to a CSV File and then manipulated with python to automate a lot of my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410B5-7673-2145-96D2-6D43AF7E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53" y="4135463"/>
            <a:ext cx="3035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0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0CB6-71BF-624B-A179-A39B6522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11" y="964692"/>
            <a:ext cx="9993086" cy="1188720"/>
          </a:xfrm>
        </p:spPr>
        <p:txBody>
          <a:bodyPr/>
          <a:lstStyle/>
          <a:p>
            <a:r>
              <a:rPr lang="en-US" dirty="0"/>
              <a:t>Here is a small function I wrote to help 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2614A-7C94-294A-90FC-B6C24953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0" y="2646362"/>
            <a:ext cx="6743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43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6C9B-85C1-8849-9901-8AEAE40A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it is in action</a:t>
            </a:r>
          </a:p>
        </p:txBody>
      </p:sp>
      <p:pic>
        <p:nvPicPr>
          <p:cNvPr id="4" name="Screen Recording 2020-01-25 at 4.32.25 PM" descr="Screen Recording 2020-01-25 at 4.32.25 PM">
            <a:hlinkClick r:id="" action="ppaction://media"/>
            <a:extLst>
              <a:ext uri="{FF2B5EF4-FFF2-40B4-BE49-F238E27FC236}">
                <a16:creationId xmlns:a16="http://schemas.microsoft.com/office/drawing/2014/main" id="{906ECC6B-6658-9F4D-AED8-06DC80C5D3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836" y="2791333"/>
            <a:ext cx="5235575" cy="31019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25F83-1C0A-4D4A-A423-331931074B1D}"/>
              </a:ext>
            </a:extLst>
          </p:cNvPr>
          <p:cNvSpPr txBox="1"/>
          <p:nvPr/>
        </p:nvSpPr>
        <p:spPr>
          <a:xfrm>
            <a:off x="7027817" y="3188158"/>
            <a:ext cx="3788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entering what they have on their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what we have on our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I use the result and copy paste it onto the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While True Loop to keep it going forever.</a:t>
            </a:r>
          </a:p>
        </p:txBody>
      </p:sp>
    </p:spTree>
    <p:extLst>
      <p:ext uri="{BB962C8B-B14F-4D97-AF65-F5344CB8AC3E}">
        <p14:creationId xmlns:p14="http://schemas.microsoft.com/office/powerpoint/2010/main" val="368090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0576-B198-6F41-B6F7-80036183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05" y="847126"/>
            <a:ext cx="9529790" cy="1188720"/>
          </a:xfrm>
        </p:spPr>
        <p:txBody>
          <a:bodyPr/>
          <a:lstStyle/>
          <a:p>
            <a:r>
              <a:rPr lang="en-US" dirty="0"/>
              <a:t>My goal is to automate as much as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7AF19-F24D-E046-926C-8E0C2E24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8888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At the very least I would like a python program analyze all the files and give me mileage true up number using the formula from my </a:t>
            </a:r>
            <a:r>
              <a:rPr lang="en-US" dirty="0" err="1"/>
              <a:t>occ_function</a:t>
            </a:r>
            <a:r>
              <a:rPr lang="en-US" dirty="0"/>
              <a:t>().</a:t>
            </a:r>
          </a:p>
          <a:p>
            <a:pPr marL="0" indent="0" algn="ctr">
              <a:buNone/>
            </a:pPr>
            <a:r>
              <a:rPr lang="en-US" dirty="0"/>
              <a:t>Some things that would be amazing if I could accomplish are:</a:t>
            </a:r>
          </a:p>
          <a:p>
            <a:pPr algn="ctr"/>
            <a:r>
              <a:rPr lang="en-US" dirty="0"/>
              <a:t>Manipulating the portal to input the data for me </a:t>
            </a:r>
          </a:p>
          <a:p>
            <a:pPr marL="0" indent="0" algn="ctr">
              <a:buNone/>
            </a:pPr>
            <a:r>
              <a:rPr lang="en-US" dirty="0"/>
              <a:t>(example: changing status and entering wait time details)</a:t>
            </a:r>
          </a:p>
          <a:p>
            <a:pPr algn="ctr"/>
            <a:r>
              <a:rPr lang="en-US" dirty="0"/>
              <a:t>Removing files that need further investigation</a:t>
            </a:r>
          </a:p>
          <a:p>
            <a:pPr algn="ctr"/>
            <a:r>
              <a:rPr lang="en-US" dirty="0"/>
              <a:t>Putting those files into a doc that I can send to our client</a:t>
            </a:r>
          </a:p>
          <a:p>
            <a:pPr algn="ctr"/>
            <a:r>
              <a:rPr lang="en-US" dirty="0"/>
              <a:t>A bonus would be to get some data from these to analyze and bring to my bosses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9340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2566</TotalTime>
  <Words>253</Words>
  <Application>Microsoft Macintosh PowerPoint</Application>
  <PresentationFormat>Widescreen</PresentationFormat>
  <Paragraphs>27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Python final project</vt:lpstr>
      <vt:lpstr>The company I work for uses Google Sheets for a lot of stuff</vt:lpstr>
      <vt:lpstr>One of the most time consuming things I do is billing for our largest client</vt:lpstr>
      <vt:lpstr>Here is a sample of  how that process goes</vt:lpstr>
      <vt:lpstr>Seems time consuming huh…</vt:lpstr>
      <vt:lpstr>My Hypothesis:</vt:lpstr>
      <vt:lpstr>Here is a small function I wrote to help me</vt:lpstr>
      <vt:lpstr>Here it is in action</vt:lpstr>
      <vt:lpstr>My goal is to automate as much as possible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final project</dc:title>
  <dc:creator>Microsoft Office User</dc:creator>
  <cp:lastModifiedBy>Goodrich, Sierra</cp:lastModifiedBy>
  <cp:revision>15</cp:revision>
  <dcterms:created xsi:type="dcterms:W3CDTF">2020-01-25T20:38:56Z</dcterms:created>
  <dcterms:modified xsi:type="dcterms:W3CDTF">2020-01-28T22:25:33Z</dcterms:modified>
</cp:coreProperties>
</file>